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9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3414"/>
    <a:srgbClr val="99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13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0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77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3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2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12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1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6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21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71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25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7B9862-AF0F-42F1-8696-9EA0F8480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66" y="208934"/>
            <a:ext cx="2877074" cy="132831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1062851-35F5-4FC3-A822-8A5CEC4BEC87}"/>
              </a:ext>
            </a:extLst>
          </p:cNvPr>
          <p:cNvSpPr/>
          <p:nvPr/>
        </p:nvSpPr>
        <p:spPr>
          <a:xfrm>
            <a:off x="5861285" y="2492628"/>
            <a:ext cx="58536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solidFill>
                  <a:schemeClr val="accent1">
                    <a:lumMod val="75000"/>
                  </a:schemeClr>
                </a:solidFill>
              </a:rPr>
              <a:t>Fragrância</a:t>
            </a:r>
          </a:p>
          <a:p>
            <a:pPr algn="ctr"/>
            <a:r>
              <a:rPr lang="pt-BR" sz="5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moderna e sofisticada!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7130448-532B-4578-A3A4-3CAFFA50AE2B}"/>
              </a:ext>
            </a:extLst>
          </p:cNvPr>
          <p:cNvSpPr txBox="1"/>
          <p:nvPr/>
        </p:nvSpPr>
        <p:spPr>
          <a:xfrm>
            <a:off x="6502400" y="208934"/>
            <a:ext cx="29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Revenda Autorizada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C7718B-0BFB-4DE5-9691-A5272D5D5941}"/>
              </a:ext>
            </a:extLst>
          </p:cNvPr>
          <p:cNvSpPr txBox="1"/>
          <p:nvPr/>
        </p:nvSpPr>
        <p:spPr>
          <a:xfrm>
            <a:off x="6502400" y="1350781"/>
            <a:ext cx="4851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vida é bonita, mas pode ser linda!</a:t>
            </a:r>
          </a:p>
        </p:txBody>
      </p:sp>
      <p:pic>
        <p:nvPicPr>
          <p:cNvPr id="7" name="Imagem 6" descr="Uma imagem contendo itens de toalete, monitor, parede, sentado&#10;&#10;Descrição gerada com muito alta confiança">
            <a:extLst>
              <a:ext uri="{FF2B5EF4-FFF2-40B4-BE49-F238E27FC236}">
                <a16:creationId xmlns:a16="http://schemas.microsoft.com/office/drawing/2014/main" id="{7C0C4FC1-66C4-4B16-8674-475EB2396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74" y="685825"/>
            <a:ext cx="3898804" cy="592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4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8C7BD3B-CD87-4B05-B22A-1BAFBD739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23" y="3671316"/>
            <a:ext cx="2676125" cy="25534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1B6081D-D3E8-4209-B85B-EB1C655A627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Uma imagem contendo garrafa, preto, céu, sinal&#10;&#10;Descrição gerada com alta confiança">
            <a:extLst>
              <a:ext uri="{FF2B5EF4-FFF2-40B4-BE49-F238E27FC236}">
                <a16:creationId xmlns:a16="http://schemas.microsoft.com/office/drawing/2014/main" id="{BCB789E0-53F0-4E21-902B-157F56416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1388536"/>
            <a:ext cx="4732940" cy="105307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CA55E4-1295-45C8-BA05-5A9E705B749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 descr="Uma imagem contendo sinal, texto&#10;&#10;Descrição gerada com muito alta confiança">
            <a:extLst>
              <a:ext uri="{FF2B5EF4-FFF2-40B4-BE49-F238E27FC236}">
                <a16:creationId xmlns:a16="http://schemas.microsoft.com/office/drawing/2014/main" id="{856AE7C6-3A22-4834-88A1-892F95978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78" y="643467"/>
            <a:ext cx="4435843" cy="2543217"/>
          </a:xfrm>
          <a:prstGeom prst="rect">
            <a:avLst/>
          </a:prstGeom>
        </p:spPr>
      </p:pic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4F49A95E-8592-416D-A9DB-30C05F9C3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02" y="3671316"/>
            <a:ext cx="2728395" cy="254586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C5794E-A9A1-4A23-AF68-C79A782233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7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441014-C0AE-43A8-BDB4-2337FCA5B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8139"/>
            <a:ext cx="10515600" cy="5328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  A fragrância </a:t>
            </a:r>
            <a:r>
              <a:rPr lang="pt-BR" b="1" dirty="0" err="1"/>
              <a:t>Zaad</a:t>
            </a:r>
            <a:r>
              <a:rPr lang="pt-BR" b="1" dirty="0"/>
              <a:t> Mondo </a:t>
            </a:r>
            <a:r>
              <a:rPr lang="pt-BR" dirty="0"/>
              <a:t>traz um ingrediente inovador: o acorde Blue </a:t>
            </a:r>
            <a:r>
              <a:rPr lang="pt-BR" dirty="0" err="1"/>
              <a:t>Juniper</a:t>
            </a:r>
            <a:r>
              <a:rPr lang="pt-BR" dirty="0"/>
              <a:t>. Resultante do óleo essencial do </a:t>
            </a:r>
            <a:r>
              <a:rPr lang="pt-BR" dirty="0" err="1"/>
              <a:t>Juniper</a:t>
            </a:r>
            <a:r>
              <a:rPr lang="pt-BR" dirty="0"/>
              <a:t>, fruto encontrado nas regiões frias e montanhosas dos Balcãs, esse acorde traz uma nuance frutada que, somada a madeiras frescas, resulta em um </a:t>
            </a:r>
            <a:r>
              <a:rPr lang="pt-BR" dirty="0" err="1"/>
              <a:t>eau</a:t>
            </a:r>
            <a:r>
              <a:rPr lang="pt-BR" dirty="0"/>
              <a:t> de </a:t>
            </a:r>
            <a:r>
              <a:rPr lang="pt-BR" dirty="0" err="1"/>
              <a:t>parfum</a:t>
            </a:r>
            <a:r>
              <a:rPr lang="pt-BR" dirty="0"/>
              <a:t> que é um verdadeiro convite para viver momentos exclusivos e experiências incríveis.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Validade: 02/2020.</a:t>
            </a:r>
          </a:p>
          <a:p>
            <a:pPr marL="0" indent="0">
              <a:buNone/>
            </a:pPr>
            <a:r>
              <a:rPr lang="pt-BR" dirty="0"/>
              <a:t> Enviamos em 1 dia útil.</a:t>
            </a:r>
          </a:p>
          <a:p>
            <a:pPr marL="0" indent="0">
              <a:buNone/>
            </a:pPr>
            <a:endParaRPr lang="pt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A família olfativa é Amadeirado Aromático.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</TotalTime>
  <Words>17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Verdana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Accordes Des. Colônia 80 ml</dc:title>
  <dc:creator>Tha Du Davi</dc:creator>
  <cp:lastModifiedBy>Tha Du Davi</cp:lastModifiedBy>
  <cp:revision>29</cp:revision>
  <dcterms:created xsi:type="dcterms:W3CDTF">2017-09-27T23:13:54Z</dcterms:created>
  <dcterms:modified xsi:type="dcterms:W3CDTF">2017-10-02T15:58:48Z</dcterms:modified>
</cp:coreProperties>
</file>